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0" r:id="rId6"/>
    <p:sldId id="265" r:id="rId7"/>
    <p:sldId id="296" r:id="rId8"/>
    <p:sldId id="264" r:id="rId9"/>
    <p:sldId id="270" r:id="rId10"/>
    <p:sldId id="297" r:id="rId11"/>
    <p:sldId id="261" r:id="rId12"/>
    <p:sldId id="267" r:id="rId13"/>
    <p:sldId id="298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7002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01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253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5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49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78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8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08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55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8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22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47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Presented by  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565510" y="2286000"/>
            <a:ext cx="6126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tx1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Joy Pal -  201002418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tx1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Shourav Podder -  202002048</a:t>
            </a:r>
            <a:endParaRPr lang="en-US" sz="3200" dirty="0">
              <a:solidFill>
                <a:schemeClr val="tx1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051496" y="1618900"/>
            <a:ext cx="19765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10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990084" y="610165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Nixie One"/>
                <a:cs typeface="Times New Roman" panose="02020603050405020304" pitchFamily="18" charset="0"/>
              </a:rPr>
              <a:t>Query</a:t>
            </a:r>
            <a:endParaRPr lang="en-US" sz="2800" dirty="0">
              <a:solidFill>
                <a:schemeClr val="tx1"/>
              </a:solidFill>
              <a:latin typeface="Nixie On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1209" y="1403498"/>
            <a:ext cx="649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 2 new customer  information in the customer table</a:t>
            </a: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0116" y="2176965"/>
            <a:ext cx="9145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INSERT INTO customers( name, id, 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nid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address, 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contact_no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VALUES( '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Anonto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Jalil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', '121', '155950', '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Pabna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Mental Hospital', '01412581230'),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('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Mahfuzur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Rahman', '122', '131313', 'ATN Bangla Head Office', '01715684123');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6" y="3910696"/>
            <a:ext cx="7635445" cy="1033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7" y="3420895"/>
            <a:ext cx="7635445" cy="4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927496" y="2063021"/>
            <a:ext cx="4572000" cy="11866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 *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 customers </a:t>
            </a:r>
            <a:endParaRPr lang="en-US" sz="1800" b="1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WHERE name LIKE '%</a:t>
            </a:r>
            <a:r>
              <a:rPr lang="en-US" sz="1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Shakib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%';</a:t>
            </a:r>
            <a:endParaRPr lang="en-US" sz="1800" b="1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5389" y="1398148"/>
            <a:ext cx="7518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Display a customer full information from customer table </a:t>
            </a:r>
            <a:endParaRPr lang="en-US" sz="2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7" y="3514391"/>
            <a:ext cx="6731678" cy="1153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7796" y="480937"/>
            <a:ext cx="4472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Nixie One"/>
                <a:cs typeface="Times New Roman" panose="02020603050405020304" pitchFamily="18" charset="0"/>
              </a:rPr>
              <a:t>Query 		( cont’d )</a:t>
            </a:r>
            <a:endParaRPr lang="en-US" sz="2800" dirty="0">
              <a:solidFill>
                <a:schemeClr val="tx1"/>
              </a:solidFill>
              <a:latin typeface="Nixi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021982" y="365616"/>
            <a:ext cx="4472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Nixie One"/>
                <a:cs typeface="Times New Roman" panose="02020603050405020304" pitchFamily="18" charset="0"/>
              </a:rPr>
              <a:t>Query 		( cont’d )</a:t>
            </a:r>
            <a:endParaRPr lang="en-US" sz="2800" dirty="0">
              <a:solidFill>
                <a:schemeClr val="tx1"/>
              </a:solidFill>
              <a:latin typeface="Nixie On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60536" y="1258914"/>
            <a:ext cx="577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spcBef>
                <a:spcPts val="5"/>
              </a:spcBef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Find the</a:t>
            </a:r>
            <a:r>
              <a:rPr lang="en-US" sz="1800" b="1" spc="-2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800" b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nd</a:t>
            </a:r>
            <a:r>
              <a:rPr lang="en-US" sz="1800" b="1" spc="-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maximum</a:t>
            </a:r>
            <a:r>
              <a:rPr lang="en-US" sz="1800" b="1" spc="-2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salary</a:t>
            </a:r>
            <a:r>
              <a:rPr lang="en-US" sz="1800" b="1" spc="-2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spc="-15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employee table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2257" y="2089559"/>
            <a:ext cx="6347637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SELECT MAX(salary)AS 2nd_max_salary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 employees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 salary &lt; (SELECT MAX(salary) FROM employees);</a:t>
            </a:r>
            <a:endParaRPr lang="en-US" sz="1800" b="1" dirty="0"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35627" y="3604125"/>
            <a:ext cx="3140680" cy="11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7" name="Rectangle 6"/>
          <p:cNvSpPr/>
          <p:nvPr/>
        </p:nvSpPr>
        <p:spPr>
          <a:xfrm>
            <a:off x="2359606" y="182736"/>
            <a:ext cx="4472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Nixie One"/>
                <a:cs typeface="Times New Roman" panose="02020603050405020304" pitchFamily="18" charset="0"/>
              </a:rPr>
              <a:t>Query 		( cont’d )</a:t>
            </a:r>
            <a:endParaRPr lang="en-US" sz="2800" dirty="0">
              <a:solidFill>
                <a:schemeClr val="tx1"/>
              </a:solidFill>
              <a:latin typeface="Nixie One"/>
            </a:endParaRPr>
          </a:p>
        </p:txBody>
      </p:sp>
      <p:pic>
        <p:nvPicPr>
          <p:cNvPr id="8" name="Query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012" y="705955"/>
            <a:ext cx="8173330" cy="44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86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/>
          <p:cNvSpPr txBox="1">
            <a:spLocks noGrp="1"/>
          </p:cNvSpPr>
          <p:nvPr>
            <p:ph type="ctrTitle" idx="4294967295"/>
          </p:nvPr>
        </p:nvSpPr>
        <p:spPr>
          <a:xfrm>
            <a:off x="3230147" y="2276184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/>
              <a:t>Thanks</a:t>
            </a:r>
            <a:r>
              <a:rPr lang="en" sz="8000" dirty="0"/>
              <a:t>!</a:t>
            </a:r>
            <a:endParaRPr sz="8000" dirty="0"/>
          </a:p>
        </p:txBody>
      </p:sp>
      <p:sp>
        <p:nvSpPr>
          <p:cNvPr id="594" name="Google Shape;594;p34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2781" y="2138290"/>
            <a:ext cx="5549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tx1"/>
                </a:solidFill>
                <a:latin typeface="Artifakt Element Heavy" panose="020B0B03050000020004" pitchFamily="34" charset="0"/>
                <a:ea typeface="Artifakt Element Heavy" panose="020B0B03050000020004" pitchFamily="34" charset="0"/>
              </a:rPr>
              <a:t>Grocery Park</a:t>
            </a:r>
            <a:endParaRPr lang="en-US" sz="6600" dirty="0">
              <a:solidFill>
                <a:schemeClr val="tx1"/>
              </a:solidFill>
              <a:latin typeface="Artifakt Element Heavy" panose="020B0B03050000020004" pitchFamily="34" charset="0"/>
              <a:ea typeface="Artifakt Element Heavy" panose="020B0B030500000200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123" y="275661"/>
            <a:ext cx="269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Database System Lab </a:t>
            </a:r>
          </a:p>
          <a:p>
            <a:r>
              <a:rPr lang="en-US" sz="1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(CSE 210)</a:t>
            </a: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oogle Shape;1046;p47"/>
          <p:cNvGrpSpPr/>
          <p:nvPr/>
        </p:nvGrpSpPr>
        <p:grpSpPr>
          <a:xfrm>
            <a:off x="4371414" y="4350043"/>
            <a:ext cx="453804" cy="468142"/>
            <a:chOff x="2583325" y="2972875"/>
            <a:chExt cx="462850" cy="445750"/>
          </a:xfrm>
        </p:grpSpPr>
        <p:sp>
          <p:nvSpPr>
            <p:cNvPr id="6" name="Google Shape;1047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Google Shape;1048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Google Shape;342;p12"/>
          <p:cNvSpPr txBox="1">
            <a:spLocks/>
          </p:cNvSpPr>
          <p:nvPr/>
        </p:nvSpPr>
        <p:spPr>
          <a:xfrm>
            <a:off x="1928642" y="468086"/>
            <a:ext cx="3035243" cy="846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Nixie One"/>
              </a:rPr>
              <a:t>Contents</a:t>
            </a:r>
            <a:endParaRPr lang="en-US" sz="4000" b="1" dirty="0">
              <a:solidFill>
                <a:schemeClr val="bg1">
                  <a:lumMod val="50000"/>
                  <a:lumOff val="50000"/>
                </a:schemeClr>
              </a:solidFill>
              <a:latin typeface="Nixie One"/>
            </a:endParaRPr>
          </a:p>
        </p:txBody>
      </p:sp>
      <p:sp>
        <p:nvSpPr>
          <p:cNvPr id="4" name="Google Shape;202;p31"/>
          <p:cNvSpPr txBox="1">
            <a:spLocks/>
          </p:cNvSpPr>
          <p:nvPr/>
        </p:nvSpPr>
        <p:spPr>
          <a:xfrm>
            <a:off x="1269612" y="1916778"/>
            <a:ext cx="664325" cy="565164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01</a:t>
            </a:r>
            <a:endParaRPr lang="e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Google Shape;202;p31"/>
          <p:cNvSpPr txBox="1">
            <a:spLocks/>
          </p:cNvSpPr>
          <p:nvPr/>
        </p:nvSpPr>
        <p:spPr>
          <a:xfrm>
            <a:off x="4762052" y="1916778"/>
            <a:ext cx="664325" cy="565164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02</a:t>
            </a:r>
            <a:endParaRPr lang="e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Google Shape;202;p31"/>
          <p:cNvSpPr txBox="1">
            <a:spLocks/>
          </p:cNvSpPr>
          <p:nvPr/>
        </p:nvSpPr>
        <p:spPr>
          <a:xfrm>
            <a:off x="4762052" y="3288823"/>
            <a:ext cx="664325" cy="565164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04</a:t>
            </a:r>
            <a:endParaRPr lang="e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02;p31"/>
          <p:cNvSpPr txBox="1">
            <a:spLocks/>
          </p:cNvSpPr>
          <p:nvPr/>
        </p:nvSpPr>
        <p:spPr>
          <a:xfrm>
            <a:off x="1264318" y="3288824"/>
            <a:ext cx="664325" cy="565164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03</a:t>
            </a:r>
            <a:endParaRPr lang="en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Google Shape;206;p31"/>
          <p:cNvSpPr txBox="1">
            <a:spLocks/>
          </p:cNvSpPr>
          <p:nvPr/>
        </p:nvSpPr>
        <p:spPr>
          <a:xfrm>
            <a:off x="2087796" y="1989060"/>
            <a:ext cx="1987593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207;p31"/>
          <p:cNvSpPr txBox="1">
            <a:spLocks/>
          </p:cNvSpPr>
          <p:nvPr/>
        </p:nvSpPr>
        <p:spPr>
          <a:xfrm>
            <a:off x="5672133" y="1989060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ER-DIAGRAM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208;p31"/>
          <p:cNvSpPr txBox="1">
            <a:spLocks/>
          </p:cNvSpPr>
          <p:nvPr/>
        </p:nvSpPr>
        <p:spPr>
          <a:xfrm>
            <a:off x="2087796" y="3194245"/>
            <a:ext cx="2428500" cy="754321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ANALYSIS OF OUTPUTS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209;p31"/>
          <p:cNvSpPr txBox="1">
            <a:spLocks/>
          </p:cNvSpPr>
          <p:nvPr/>
        </p:nvSpPr>
        <p:spPr>
          <a:xfrm>
            <a:off x="5672133" y="3361105"/>
            <a:ext cx="2428500" cy="420600"/>
          </a:xfrm>
          <a:prstGeom prst="rect">
            <a:avLst/>
          </a:prstGeom>
        </p:spPr>
        <p:txBody>
          <a:bodyPr spcFirstLastPara="1" wrap="square" lIns="91425" tIns="90000" rIns="91425" bIns="9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671394"/>
            <a:ext cx="2601686" cy="71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Objectives</a:t>
            </a:r>
            <a:endParaRPr b="1" dirty="0"/>
          </a:p>
        </p:txBody>
      </p:sp>
      <p:sp>
        <p:nvSpPr>
          <p:cNvPr id="6" name="Google Shape;359;p14"/>
          <p:cNvSpPr txBox="1">
            <a:spLocks/>
          </p:cNvSpPr>
          <p:nvPr/>
        </p:nvSpPr>
        <p:spPr>
          <a:xfrm>
            <a:off x="2906486" y="2484789"/>
            <a:ext cx="2601686" cy="71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b="1" dirty="0" smtClean="0"/>
              <a:t>Goals</a:t>
            </a:r>
            <a:endParaRPr lang="en-US" b="1" dirty="0"/>
          </a:p>
        </p:txBody>
      </p:sp>
      <p:sp>
        <p:nvSpPr>
          <p:cNvPr id="7" name="Google Shape;273;p34"/>
          <p:cNvSpPr txBox="1">
            <a:spLocks noGrp="1"/>
          </p:cNvSpPr>
          <p:nvPr>
            <p:ph type="subTitle" idx="1"/>
          </p:nvPr>
        </p:nvSpPr>
        <p:spPr>
          <a:xfrm>
            <a:off x="2307772" y="1493745"/>
            <a:ext cx="6683828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SzPts val="1100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Manage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the details of Stock, Payments, Sales, </a:t>
            </a: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Products.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Google Shape;294;p36"/>
          <p:cNvSpPr txBox="1">
            <a:spLocks/>
          </p:cNvSpPr>
          <p:nvPr/>
        </p:nvSpPr>
        <p:spPr>
          <a:xfrm>
            <a:off x="2307772" y="3307140"/>
            <a:ext cx="6683829" cy="130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  <a:buSzPts val="1100"/>
            </a:pP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To automate its existing manual system by the help of computerized equipment and full-fledged computer software.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Google Shape;367;p15"/>
          <p:cNvSpPr txBox="1">
            <a:spLocks/>
          </p:cNvSpPr>
          <p:nvPr/>
        </p:nvSpPr>
        <p:spPr>
          <a:xfrm>
            <a:off x="8717250" y="4713426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5" name="Google Shape;359;p14"/>
          <p:cNvSpPr txBox="1">
            <a:spLocks/>
          </p:cNvSpPr>
          <p:nvPr/>
        </p:nvSpPr>
        <p:spPr>
          <a:xfrm>
            <a:off x="2122715" y="598714"/>
            <a:ext cx="3668486" cy="71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Nixie One"/>
              </a:rPr>
              <a:t>Components</a:t>
            </a:r>
            <a:endParaRPr lang="en-US" sz="4000" dirty="0">
              <a:solidFill>
                <a:schemeClr val="bg1">
                  <a:lumMod val="50000"/>
                  <a:lumOff val="50000"/>
                </a:schemeClr>
              </a:solidFill>
              <a:latin typeface="Nixie On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62" y="1633707"/>
            <a:ext cx="898913" cy="891779"/>
          </a:xfrm>
          <a:prstGeom prst="rect">
            <a:avLst/>
          </a:prstGeom>
        </p:spPr>
      </p:pic>
      <p:sp>
        <p:nvSpPr>
          <p:cNvPr id="7" name="Google Shape;413;p41"/>
          <p:cNvSpPr txBox="1">
            <a:spLocks/>
          </p:cNvSpPr>
          <p:nvPr/>
        </p:nvSpPr>
        <p:spPr>
          <a:xfrm>
            <a:off x="3956958" y="1633707"/>
            <a:ext cx="2646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indent="0">
              <a:spcBef>
                <a:spcPts val="0"/>
              </a:spcBef>
              <a:buFont typeface="Nixie One"/>
              <a:buNone/>
            </a:pPr>
            <a:r>
              <a:rPr lang="en-US" b="1" dirty="0" smtClean="0">
                <a:solidFill>
                  <a:schemeClr val="bg1">
                    <a:lumMod val="25000"/>
                    <a:lumOff val="75000"/>
                  </a:schemeClr>
                </a:solidFill>
              </a:rPr>
              <a:t>XAMPP</a:t>
            </a:r>
            <a:endParaRPr lang="en-US" b="1" dirty="0">
              <a:solidFill>
                <a:schemeClr val="bg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Google Shape;411;p41"/>
          <p:cNvSpPr txBox="1">
            <a:spLocks/>
          </p:cNvSpPr>
          <p:nvPr/>
        </p:nvSpPr>
        <p:spPr>
          <a:xfrm>
            <a:off x="3950062" y="2023107"/>
            <a:ext cx="2653496" cy="817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SzPts val="1100"/>
            </a:pPr>
            <a:r>
              <a:rPr lang="en-US" sz="900" b="1" dirty="0" smtClean="0">
                <a:solidFill>
                  <a:schemeClr val="tx1"/>
                </a:solidFill>
                <a:latin typeface="Nixie One"/>
                <a:ea typeface="Cambria" panose="02040503050406030204" pitchFamily="18" charset="0"/>
                <a:cs typeface="Arial" panose="020B0604020202020204" pitchFamily="34" charset="0"/>
              </a:rPr>
              <a:t>an abbreviation for cross-platform, Apache, MySQL, PHP and Perl, and it allows you to build </a:t>
            </a:r>
            <a:r>
              <a:rPr lang="en-US" sz="900" b="1" dirty="0" err="1" smtClean="0">
                <a:solidFill>
                  <a:schemeClr val="tx1"/>
                </a:solidFill>
                <a:latin typeface="Nixie One"/>
                <a:ea typeface="Cambria" panose="02040503050406030204" pitchFamily="18" charset="0"/>
                <a:cs typeface="Arial" panose="020B0604020202020204" pitchFamily="34" charset="0"/>
              </a:rPr>
              <a:t>WordPress</a:t>
            </a:r>
            <a:r>
              <a:rPr lang="en-US" sz="900" b="1" dirty="0" smtClean="0">
                <a:solidFill>
                  <a:schemeClr val="tx1"/>
                </a:solidFill>
                <a:latin typeface="Nixie One"/>
                <a:ea typeface="Cambria" panose="02040503050406030204" pitchFamily="18" charset="0"/>
                <a:cs typeface="Arial" panose="020B0604020202020204" pitchFamily="34" charset="0"/>
              </a:rPr>
              <a:t> site offline, on a local web server on your computer</a:t>
            </a:r>
            <a:r>
              <a:rPr lang="en-US" sz="900" dirty="0" smtClean="0">
                <a:solidFill>
                  <a:schemeClr val="tx1"/>
                </a:solidFill>
                <a:latin typeface="Nixie One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  <a:endParaRPr lang="en-US" sz="900" b="1" dirty="0">
              <a:solidFill>
                <a:schemeClr val="tx1"/>
              </a:solidFill>
              <a:latin typeface="Nixie One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2" descr="Fix: PDOException: SQLSTATE[HY000] [2054] or Wordpress Install Error :  Guilty Part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62" y="2841079"/>
            <a:ext cx="898913" cy="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14;p41"/>
          <p:cNvSpPr txBox="1">
            <a:spLocks/>
          </p:cNvSpPr>
          <p:nvPr/>
        </p:nvSpPr>
        <p:spPr>
          <a:xfrm>
            <a:off x="3956958" y="2841079"/>
            <a:ext cx="26535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MySQL</a:t>
            </a:r>
            <a:endParaRPr lang="en-US" sz="2400" b="1" dirty="0">
              <a:solidFill>
                <a:schemeClr val="bg1">
                  <a:lumMod val="25000"/>
                  <a:lumOff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Google Shape;412;p41"/>
          <p:cNvSpPr txBox="1">
            <a:spLocks/>
          </p:cNvSpPr>
          <p:nvPr/>
        </p:nvSpPr>
        <p:spPr>
          <a:xfrm>
            <a:off x="3956958" y="3230479"/>
            <a:ext cx="2696275" cy="545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SzPts val="1100"/>
            </a:pPr>
            <a:r>
              <a:rPr lang="en-US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 is an open-source relational database management system.</a:t>
            </a: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 descr="File:Windows 10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5" y="3951422"/>
            <a:ext cx="3871326" cy="71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6" name="Google Shape;359;p14"/>
          <p:cNvSpPr txBox="1">
            <a:spLocks/>
          </p:cNvSpPr>
          <p:nvPr/>
        </p:nvSpPr>
        <p:spPr>
          <a:xfrm>
            <a:off x="1918734" y="254056"/>
            <a:ext cx="6844266" cy="71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Nixie One"/>
              </a:rPr>
              <a:t>Entity Relations</a:t>
            </a:r>
            <a:endParaRPr lang="en-US" sz="3400" b="1" dirty="0">
              <a:solidFill>
                <a:schemeClr val="bg1">
                  <a:lumMod val="50000"/>
                  <a:lumOff val="50000"/>
                </a:schemeClr>
              </a:solidFill>
              <a:latin typeface="Nixie O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9" y="1182739"/>
            <a:ext cx="7272996" cy="3832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3" name="Google Shape;359;p14"/>
          <p:cNvSpPr txBox="1">
            <a:spLocks/>
          </p:cNvSpPr>
          <p:nvPr/>
        </p:nvSpPr>
        <p:spPr>
          <a:xfrm>
            <a:off x="1918734" y="254056"/>
            <a:ext cx="6844266" cy="71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4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Nixie One"/>
              </a:rPr>
              <a:t>Entity Relations (Cont’d)</a:t>
            </a:r>
            <a:endParaRPr lang="en-US" sz="3400" b="1" dirty="0">
              <a:solidFill>
                <a:schemeClr val="bg1">
                  <a:lumMod val="50000"/>
                  <a:lumOff val="50000"/>
                </a:schemeClr>
              </a:solidFill>
              <a:latin typeface="Nixie One"/>
            </a:endParaRPr>
          </a:p>
        </p:txBody>
      </p:sp>
      <p:pic>
        <p:nvPicPr>
          <p:cNvPr id="5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231" y="1155343"/>
            <a:ext cx="7301131" cy="382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7" y="2067561"/>
            <a:ext cx="1219306" cy="2144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36" y="1644091"/>
            <a:ext cx="7114318" cy="2991213"/>
          </a:xfrm>
          <a:prstGeom prst="rect">
            <a:avLst/>
          </a:prstGeom>
        </p:spPr>
      </p:pic>
      <p:sp>
        <p:nvSpPr>
          <p:cNvPr id="13" name="Google Shape;359;p14"/>
          <p:cNvSpPr txBox="1">
            <a:spLocks/>
          </p:cNvSpPr>
          <p:nvPr/>
        </p:nvSpPr>
        <p:spPr>
          <a:xfrm>
            <a:off x="2567188" y="597039"/>
            <a:ext cx="2266069" cy="7184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Nixie One"/>
              </a:rPr>
              <a:t>Tables</a:t>
            </a:r>
            <a:endParaRPr lang="en-US" sz="4000" b="1" dirty="0">
              <a:solidFill>
                <a:schemeClr val="bg1">
                  <a:lumMod val="50000"/>
                  <a:lumOff val="50000"/>
                </a:schemeClr>
              </a:solidFill>
              <a:latin typeface="Nixi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61284"/>
              </p:ext>
            </p:extLst>
          </p:nvPr>
        </p:nvGraphicFramePr>
        <p:xfrm>
          <a:off x="724036" y="1289051"/>
          <a:ext cx="7941499" cy="361660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235242"/>
                <a:gridCol w="6706257"/>
              </a:tblGrid>
              <a:tr h="375663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Entities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</a:tr>
              <a:tr h="537616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Customers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Name,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u="sng" dirty="0">
                          <a:effectLst/>
                        </a:rPr>
                        <a:t>ID</a:t>
                      </a:r>
                      <a:r>
                        <a:rPr lang="en-US" sz="1800" dirty="0">
                          <a:effectLst/>
                        </a:rPr>
                        <a:t>, NID,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Address,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Contact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19516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Employees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46990" algn="ctr">
                        <a:lnSpc>
                          <a:spcPct val="115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tabLst>
                          <a:tab pos="666750" algn="l"/>
                          <a:tab pos="1036955" algn="l"/>
                          <a:tab pos="1531620" algn="l"/>
                          <a:tab pos="2193925" algn="l"/>
                          <a:tab pos="2712720" algn="l"/>
                          <a:tab pos="3346450" algn="l"/>
                          <a:tab pos="4039235" algn="l"/>
                          <a:tab pos="4397375" algn="l"/>
                        </a:tabLst>
                      </a:pPr>
                      <a:r>
                        <a:rPr lang="en-US" sz="1800" dirty="0">
                          <a:effectLst/>
                        </a:rPr>
                        <a:t>Name,	</a:t>
                      </a:r>
                      <a:r>
                        <a:rPr lang="en-US" sz="1800" u="sng" dirty="0">
                          <a:effectLst/>
                        </a:rPr>
                        <a:t>ID</a:t>
                      </a:r>
                      <a:r>
                        <a:rPr lang="en-US" sz="1800" dirty="0">
                          <a:effectLst/>
                        </a:rPr>
                        <a:t>,	NID,	Joining	Date,	Salary,	Contact	no,	</a:t>
                      </a:r>
                      <a:r>
                        <a:rPr lang="en-US" sz="1800" spc="-5" dirty="0">
                          <a:effectLst/>
                        </a:rPr>
                        <a:t>Address,</a:t>
                      </a:r>
                      <a:r>
                        <a:rPr lang="en-US" sz="1800" spc="-3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designation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37616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Products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spc="-5" dirty="0">
                          <a:effectLst/>
                        </a:rPr>
                        <a:t>Name,</a:t>
                      </a:r>
                      <a:r>
                        <a:rPr lang="en-US" sz="1800" spc="-80" dirty="0">
                          <a:effectLst/>
                        </a:rPr>
                        <a:t> </a:t>
                      </a:r>
                      <a:r>
                        <a:rPr lang="en-US" sz="1800" u="sng" dirty="0">
                          <a:effectLst/>
                        </a:rPr>
                        <a:t>ID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en-US" sz="1800" spc="-6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type,</a:t>
                      </a:r>
                      <a:r>
                        <a:rPr lang="en-US" sz="1800" spc="-8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company</a:t>
                      </a:r>
                      <a:r>
                        <a:rPr lang="en-US" sz="1800" spc="-90" dirty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Name,</a:t>
                      </a:r>
                      <a:r>
                        <a:rPr lang="en-US" sz="1800" spc="-70" dirty="0" smtClean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Bar</a:t>
                      </a:r>
                      <a:r>
                        <a:rPr lang="en-US" sz="1800" spc="-7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code,</a:t>
                      </a:r>
                      <a:r>
                        <a:rPr lang="en-US" sz="1800" spc="-9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price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621494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Receipt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15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effectLst/>
                        </a:rPr>
                        <a:t>Transaction</a:t>
                      </a:r>
                      <a:r>
                        <a:rPr lang="en-US" sz="1800" u="sng" spc="175" dirty="0">
                          <a:effectLst/>
                        </a:rPr>
                        <a:t> </a:t>
                      </a:r>
                      <a:r>
                        <a:rPr lang="en-US" sz="1800" u="sng" dirty="0">
                          <a:effectLst/>
                        </a:rPr>
                        <a:t>no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en-US" sz="1800" spc="17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Products</a:t>
                      </a:r>
                      <a:r>
                        <a:rPr lang="en-US" sz="1800" spc="18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name,</a:t>
                      </a:r>
                      <a:r>
                        <a:rPr lang="en-US" sz="1800" spc="18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Quantity,</a:t>
                      </a:r>
                      <a:r>
                        <a:rPr lang="en-US" sz="1800" spc="17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Cashier</a:t>
                      </a:r>
                      <a:r>
                        <a:rPr lang="en-US" sz="1800" spc="17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Name,</a:t>
                      </a:r>
                      <a:r>
                        <a:rPr lang="en-US" sz="1800" spc="19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Total</a:t>
                      </a:r>
                      <a:r>
                        <a:rPr lang="en-US" sz="1800" spc="-33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Amount ,date,</a:t>
                      </a:r>
                      <a:r>
                        <a:rPr lang="en-US" sz="1800" spc="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 id,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customer 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5663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Suppliers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Supplier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name,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u="sng" dirty="0">
                          <a:effectLst/>
                        </a:rPr>
                        <a:t>ID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Address,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Contact no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537616"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Order</a:t>
                      </a:r>
                      <a:r>
                        <a:rPr lang="en-US" sz="1800" spc="-45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List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0" algn="ctr">
                        <a:lnSpc>
                          <a:spcPct val="10700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</a:pPr>
                      <a:r>
                        <a:rPr lang="en-US" sz="1800" u="sng" dirty="0">
                          <a:effectLst/>
                        </a:rPr>
                        <a:t>Order</a:t>
                      </a:r>
                      <a:r>
                        <a:rPr lang="en-US" sz="1800" u="sng" spc="-15" dirty="0">
                          <a:effectLst/>
                        </a:rPr>
                        <a:t> </a:t>
                      </a:r>
                      <a:r>
                        <a:rPr lang="en-US" sz="1800" u="sng" dirty="0">
                          <a:effectLst/>
                        </a:rPr>
                        <a:t>ID</a:t>
                      </a:r>
                      <a:r>
                        <a:rPr lang="en-US" sz="1800" dirty="0">
                          <a:effectLst/>
                        </a:rPr>
                        <a:t>,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Order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Date,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Delivery</a:t>
                      </a:r>
                      <a:r>
                        <a:rPr lang="en-US" sz="1800" spc="-2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Date,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Supplier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ID,</a:t>
                      </a:r>
                      <a:r>
                        <a:rPr lang="en-US" sz="1800" spc="-15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Product 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645425" y="532792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Nixie One"/>
                <a:ea typeface="Calibri" panose="020F0502020204030204" pitchFamily="34" charset="0"/>
                <a:cs typeface="Times New Roman" panose="02020603050405020304" pitchFamily="18" charset="0"/>
              </a:rPr>
              <a:t>Key Constraint</a:t>
            </a:r>
            <a:endParaRPr lang="en-US" sz="2800" dirty="0">
              <a:solidFill>
                <a:schemeClr val="tx1"/>
              </a:solidFill>
              <a:latin typeface="Nixie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293</Words>
  <Application>Microsoft Office PowerPoint</Application>
  <PresentationFormat>On-screen Show (16:9)</PresentationFormat>
  <Paragraphs>71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Arial Black</vt:lpstr>
      <vt:lpstr>Artifakt Element Black</vt:lpstr>
      <vt:lpstr>Artifakt Element Heavy</vt:lpstr>
      <vt:lpstr>Calibri</vt:lpstr>
      <vt:lpstr>Cambria</vt:lpstr>
      <vt:lpstr>Helvetica Neue</vt:lpstr>
      <vt:lpstr>Muli</vt:lpstr>
      <vt:lpstr>Nixie One</vt:lpstr>
      <vt:lpstr>Times New Roman</vt:lpstr>
      <vt:lpstr>Wingdings</vt:lpstr>
      <vt:lpstr>Imogen template</vt:lpstr>
      <vt:lpstr>Presented by  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-</dc:title>
  <dc:creator>Joy Pal</dc:creator>
  <cp:lastModifiedBy>DELL</cp:lastModifiedBy>
  <cp:revision>24</cp:revision>
  <dcterms:modified xsi:type="dcterms:W3CDTF">2022-09-07T18:47:18Z</dcterms:modified>
</cp:coreProperties>
</file>